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D"/>
    <a:srgbClr val="60003B"/>
    <a:srgbClr val="6D6E71"/>
    <a:srgbClr val="F2D350"/>
    <a:srgbClr val="F8ABA0"/>
    <a:srgbClr val="004A24"/>
    <a:srgbClr val="EA5C39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7A718-0190-48B0-9318-4C3E74E76D72}" v="260" dt="2024-02-21T10:38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 autoAdjust="0"/>
    <p:restoredTop sz="79477" autoAdjust="0"/>
  </p:normalViewPr>
  <p:slideViewPr>
    <p:cSldViewPr snapToGrid="0">
      <p:cViewPr varScale="1">
        <p:scale>
          <a:sx n="65" d="100"/>
          <a:sy n="65" d="100"/>
        </p:scale>
        <p:origin x="12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15/07/2024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15/07/2024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15/07/2024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15/07/2024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15/07/2024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15/07/2024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624097" y="243061"/>
            <a:ext cx="49209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Alles met mate(n)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624097" y="3597478"/>
            <a:ext cx="47802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>
                <a:solidFill>
                  <a:srgbClr val="0082BD"/>
                </a:solidFill>
                <a:latin typeface="Lilita One" panose="02000000000000000000" pitchFamily="2" charset="0"/>
              </a:rPr>
              <a:t>Alles wat je altijd al wilde weten over verslaving!</a:t>
            </a:r>
            <a:endParaRPr lang="en-AU" sz="667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nl-BE"/>
          </a:p>
        </p:txBody>
      </p:sp>
      <p:pic>
        <p:nvPicPr>
          <p:cNvPr id="2050" name="Picture 2" descr="Veiligheid op de werkvloer, wat en hoe? | OMP">
            <a:extLst>
              <a:ext uri="{FF2B5EF4-FFF2-40B4-BE49-F238E27FC236}">
                <a16:creationId xmlns:a16="http://schemas.microsoft.com/office/drawing/2014/main" id="{249F3044-4DF6-D561-AA20-DD07AEB81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57" r="27300" b="1358"/>
          <a:stretch/>
        </p:blipFill>
        <p:spPr bwMode="auto">
          <a:xfrm>
            <a:off x="6096000" y="94824"/>
            <a:ext cx="6052536" cy="6668347"/>
          </a:xfrm>
          <a:prstGeom prst="rect">
            <a:avLst/>
          </a:prstGeom>
          <a:noFill/>
          <a:ln w="762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arom is een verslaving moeilijk te doorbreken? | VAD">
            <a:extLst>
              <a:ext uri="{FF2B5EF4-FFF2-40B4-BE49-F238E27FC236}">
                <a16:creationId xmlns:a16="http://schemas.microsoft.com/office/drawing/2014/main" id="{E80530E5-676A-7380-AA06-B720990C0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r="17626"/>
          <a:stretch/>
        </p:blipFill>
        <p:spPr bwMode="auto">
          <a:xfrm>
            <a:off x="6095999" y="94825"/>
            <a:ext cx="6052537" cy="66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0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5376321" y="1063878"/>
            <a:ext cx="6733617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Wanneer ben je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AU" sz="6000">
              <a:solidFill>
                <a:srgbClr val="0082BD"/>
              </a:solidFill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‘verslaafd’ aan iets?</a:t>
            </a:r>
          </a:p>
          <a:p>
            <a:pPr>
              <a:lnSpc>
                <a:spcPts val="3440"/>
              </a:lnSpc>
            </a:pPr>
            <a:endParaRPr lang="en-AU" sz="6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709326" y="1029919"/>
            <a:ext cx="2067605" cy="1032113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B99D9B-03AB-2C65-5C46-65A64685258D}"/>
              </a:ext>
            </a:extLst>
          </p:cNvPr>
          <p:cNvSpPr txBox="1"/>
          <p:nvPr/>
        </p:nvSpPr>
        <p:spPr>
          <a:xfrm>
            <a:off x="5859720" y="2920935"/>
            <a:ext cx="5766816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Waarom geraken we makkelijk verslaafd aan sommige middelen of gewoontes?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1030" name="Picture 6" descr="Alle Veiligheidsborden Vector Royalty vrije SVG, Cliparts, Vectoren, en  Stock Illustratie. Image 37115366">
            <a:extLst>
              <a:ext uri="{FF2B5EF4-FFF2-40B4-BE49-F238E27FC236}">
                <a16:creationId xmlns:a16="http://schemas.microsoft.com/office/drawing/2014/main" id="{632F5D95-EE36-6E19-84FC-4E7EA75A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5" y="691218"/>
            <a:ext cx="4729171" cy="4343116"/>
          </a:xfrm>
          <a:prstGeom prst="rect">
            <a:avLst/>
          </a:prstGeom>
          <a:noFill/>
          <a:ln w="381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rslaving -">
            <a:extLst>
              <a:ext uri="{FF2B5EF4-FFF2-40B4-BE49-F238E27FC236}">
                <a16:creationId xmlns:a16="http://schemas.microsoft.com/office/drawing/2014/main" id="{E5589E62-F6ED-E0D0-3A98-440801409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5357"/>
          <a:stretch/>
        </p:blipFill>
        <p:spPr bwMode="auto">
          <a:xfrm>
            <a:off x="323575" y="667512"/>
            <a:ext cx="4729172" cy="436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537009" y="2652102"/>
            <a:ext cx="5766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Wat kunnen de gevolgen zijn als je ermee doorgaat?</a:t>
            </a: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endParaRPr lang="en-AU" sz="4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Wat kunnen de gevolgen zijn als je ermee stopt?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074" name="Picture 2" descr="Wat kan je doen tegen hoofdpijn? - Fonkelzorg Huisartsen">
            <a:extLst>
              <a:ext uri="{FF2B5EF4-FFF2-40B4-BE49-F238E27FC236}">
                <a16:creationId xmlns:a16="http://schemas.microsoft.com/office/drawing/2014/main" id="{2575698D-A089-B7BA-5E9C-25E2C6D8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96" y="15601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armerende&quot; toename geldproblemen, steeds meer hulp gezocht - Kassa -  BNNVARA">
            <a:extLst>
              <a:ext uri="{FF2B5EF4-FFF2-40B4-BE49-F238E27FC236}">
                <a16:creationId xmlns:a16="http://schemas.microsoft.com/office/drawing/2014/main" id="{B93F322B-27E5-76B3-9693-2C5D7B24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592" y="200444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enzaamheid neemt af, maar blijft hoog onder kwetsbare inwoners">
            <a:extLst>
              <a:ext uri="{FF2B5EF4-FFF2-40B4-BE49-F238E27FC236}">
                <a16:creationId xmlns:a16="http://schemas.microsoft.com/office/drawing/2014/main" id="{B2694BEF-1A09-1DEF-FD6D-686BAB31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71" y="3673009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at is een verslaving en kun je van een verslaving afkomen?">
            <a:extLst>
              <a:ext uri="{FF2B5EF4-FFF2-40B4-BE49-F238E27FC236}">
                <a16:creationId xmlns:a16="http://schemas.microsoft.com/office/drawing/2014/main" id="{A3601F45-E2F9-07BB-34A6-B083ED7B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60" y="5217753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23992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330766" y="5969875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A3ECAB1-5886-6054-25FB-1F6D254D75FA}"/>
              </a:ext>
            </a:extLst>
          </p:cNvPr>
          <p:cNvSpPr txBox="1"/>
          <p:nvPr/>
        </p:nvSpPr>
        <p:spPr>
          <a:xfrm>
            <a:off x="5345723" y="3306205"/>
            <a:ext cx="6588713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...maar kunnen vaak ook heel schadelijk en verslavend zijn...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8B22751-89B4-2F09-C551-93E3F1944DDD}"/>
              </a:ext>
            </a:extLst>
          </p:cNvPr>
          <p:cNvSpPr txBox="1"/>
          <p:nvPr/>
        </p:nvSpPr>
        <p:spPr>
          <a:xfrm>
            <a:off x="4997544" y="980368"/>
            <a:ext cx="721844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Welke dingen lijken</a:t>
            </a:r>
          </a:p>
          <a:p>
            <a:pPr>
              <a:lnSpc>
                <a:spcPts val="3440"/>
              </a:lnSpc>
            </a:pPr>
            <a:endParaRPr lang="en-AU" sz="6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soms ‘onschuldig’?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6013B2-2752-FF1C-0785-912C50FA5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0" r="16186"/>
          <a:stretch/>
        </p:blipFill>
        <p:spPr>
          <a:xfrm>
            <a:off x="257564" y="810980"/>
            <a:ext cx="4517816" cy="4171934"/>
          </a:xfrm>
          <a:prstGeom prst="rect">
            <a:avLst/>
          </a:prstGeom>
          <a:ln w="57150">
            <a:solidFill>
              <a:srgbClr val="0083BD"/>
            </a:solidFill>
          </a:ln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718624" y="693771"/>
            <a:ext cx="5869745" cy="3479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“Soms is het moeilijk om toe te geven dat je verslaafd bent. In deze vorming gaat het ook over hoe je collega’s hiermee kan helpen.”</a:t>
            </a:r>
            <a:endParaRPr lang="en-AU" sz="4200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286</Words>
  <Application>Microsoft Office PowerPoint</Application>
  <PresentationFormat>Breedbeeld</PresentationFormat>
  <Paragraphs>27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Senne Lauwers Groep Maatwerk</cp:lastModifiedBy>
  <cp:revision>29</cp:revision>
  <dcterms:created xsi:type="dcterms:W3CDTF">2023-11-14T11:00:12Z</dcterms:created>
  <dcterms:modified xsi:type="dcterms:W3CDTF">2024-07-15T12:49:48Z</dcterms:modified>
</cp:coreProperties>
</file>