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8" r:id="rId2"/>
    <p:sldId id="270" r:id="rId3"/>
    <p:sldId id="271" r:id="rId4"/>
    <p:sldId id="274"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D"/>
    <a:srgbClr val="60003B"/>
    <a:srgbClr val="6D6E71"/>
    <a:srgbClr val="F2D350"/>
    <a:srgbClr val="F8ABA0"/>
    <a:srgbClr val="004A24"/>
    <a:srgbClr val="EA5C39"/>
    <a:srgbClr val="ACA2CF"/>
    <a:srgbClr val="A59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7A718-0190-48B0-9318-4C3E74E76D72}" v="260" dt="2024-02-21T10:38:17.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3" autoAdjust="0"/>
    <p:restoredTop sz="79477" autoAdjust="0"/>
  </p:normalViewPr>
  <p:slideViewPr>
    <p:cSldViewPr snapToGrid="0">
      <p:cViewPr varScale="1">
        <p:scale>
          <a:sx n="65" d="100"/>
          <a:sy n="65" d="100"/>
        </p:scale>
        <p:origin x="122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69E2-C7B7-2D4A-ADB4-A50BF20670A8}"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8EABF-E487-9B47-AFFF-39ACF0897CA4}" type="slidenum">
              <a:rPr lang="en-US" smtClean="0"/>
              <a:t>‹nr.›</a:t>
            </a:fld>
            <a:endParaRPr lang="en-US"/>
          </a:p>
        </p:txBody>
      </p:sp>
    </p:spTree>
    <p:extLst>
      <p:ext uri="{BB962C8B-B14F-4D97-AF65-F5344CB8AC3E}">
        <p14:creationId xmlns:p14="http://schemas.microsoft.com/office/powerpoint/2010/main" val="299392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-&gt; Probeer plaats van tekst en afbeelding op elke slide te behouden. Bedoeling is natuurlijk wel om ze aan te passen aan het thema...</a:t>
            </a:r>
            <a:endParaRPr lang="en-US" dirty="0"/>
          </a:p>
        </p:txBody>
      </p:sp>
      <p:sp>
        <p:nvSpPr>
          <p:cNvPr id="4" name="Slide Number Placeholder 3"/>
          <p:cNvSpPr>
            <a:spLocks noGrp="1"/>
          </p:cNvSpPr>
          <p:nvPr>
            <p:ph type="sldNum" sz="quarter" idx="5"/>
          </p:nvPr>
        </p:nvSpPr>
        <p:spPr/>
        <p:txBody>
          <a:bodyPr/>
          <a:lstStyle/>
          <a:p>
            <a:fld id="{3108EABF-E487-9B47-AFFF-39ACF0897CA4}" type="slidenum">
              <a:rPr lang="en-US" smtClean="0"/>
              <a:t>1</a:t>
            </a:fld>
            <a:endParaRPr lang="en-US"/>
          </a:p>
        </p:txBody>
      </p:sp>
    </p:spTree>
    <p:extLst>
      <p:ext uri="{BB962C8B-B14F-4D97-AF65-F5344CB8AC3E}">
        <p14:creationId xmlns:p14="http://schemas.microsoft.com/office/powerpoint/2010/main" val="403329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1/3 met iets belangrijk uit de vorming.</a:t>
            </a:r>
            <a:br>
              <a:rPr lang="en-US"/>
            </a:br>
            <a:br>
              <a:rPr lang="en-US"/>
            </a:br>
            <a:r>
              <a:rPr lang="en-US"/>
              <a:t>-&gt; Probeer plaats van tekst en afbeelding op elke slide te behouden. Bedoeling is natuurlijk wel om ze aan te passen aan het thema...</a:t>
            </a:r>
            <a:endParaRPr lang="en-US" dirty="0"/>
          </a:p>
        </p:txBody>
      </p:sp>
      <p:sp>
        <p:nvSpPr>
          <p:cNvPr id="4" name="Slide Number Placeholder 3"/>
          <p:cNvSpPr>
            <a:spLocks noGrp="1"/>
          </p:cNvSpPr>
          <p:nvPr>
            <p:ph type="sldNum" sz="quarter" idx="5"/>
          </p:nvPr>
        </p:nvSpPr>
        <p:spPr/>
        <p:txBody>
          <a:bodyPr/>
          <a:lstStyle/>
          <a:p>
            <a:fld id="{3108EABF-E487-9B47-AFFF-39ACF0897CA4}" type="slidenum">
              <a:rPr lang="en-US" smtClean="0"/>
              <a:t>2</a:t>
            </a:fld>
            <a:endParaRPr lang="en-US"/>
          </a:p>
        </p:txBody>
      </p:sp>
    </p:spTree>
    <p:extLst>
      <p:ext uri="{BB962C8B-B14F-4D97-AF65-F5344CB8AC3E}">
        <p14:creationId xmlns:p14="http://schemas.microsoft.com/office/powerpoint/2010/main" val="132043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2/3 met iets belangrijk uit de vorming</a:t>
            </a:r>
            <a:br>
              <a:rPr lang="en-US"/>
            </a:br>
            <a:br>
              <a:rPr lang="en-US"/>
            </a:br>
            <a:r>
              <a:rPr lang="en-US"/>
              <a:t>-&gt; Probeer plaats van tekst en afbeelding op elke slide te behouden. Bedoeling is natuurlijk wel om ze aan te passen aan het thema...</a:t>
            </a:r>
            <a:endParaRPr lang="en-US" dirty="0"/>
          </a:p>
        </p:txBody>
      </p:sp>
      <p:sp>
        <p:nvSpPr>
          <p:cNvPr id="4" name="Slide Number Placeholder 3"/>
          <p:cNvSpPr>
            <a:spLocks noGrp="1"/>
          </p:cNvSpPr>
          <p:nvPr>
            <p:ph type="sldNum" sz="quarter" idx="5"/>
          </p:nvPr>
        </p:nvSpPr>
        <p:spPr/>
        <p:txBody>
          <a:bodyPr/>
          <a:lstStyle/>
          <a:p>
            <a:fld id="{3108EABF-E487-9B47-AFFF-39ACF0897CA4}" type="slidenum">
              <a:rPr lang="en-US" smtClean="0"/>
              <a:t>3</a:t>
            </a:fld>
            <a:endParaRPr lang="en-US"/>
          </a:p>
        </p:txBody>
      </p:sp>
    </p:spTree>
    <p:extLst>
      <p:ext uri="{BB962C8B-B14F-4D97-AF65-F5344CB8AC3E}">
        <p14:creationId xmlns:p14="http://schemas.microsoft.com/office/powerpoint/2010/main" val="47800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4EFE-37D8-62C9-F2BD-58D01E0CD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14064-A8A5-FE7E-AF99-01C0EDF84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B880F-24C9-17B2-01C9-4AC79E96E4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Slide 3/3 met iets belangrijk uit de vorming</a:t>
            </a:r>
            <a:br>
              <a:rPr lang="en-US"/>
            </a:br>
            <a:br>
              <a:rPr lang="en-US"/>
            </a:br>
            <a:r>
              <a:rPr lang="en-US"/>
              <a:t>-&gt; Probeer plaats van tekst en afbeelding op elke slide te behouden. Bedoeling is natuurlijk wel om ze aan te passen aan het thema...</a:t>
            </a:r>
          </a:p>
          <a:p>
            <a:endParaRPr lang="en-US" dirty="0"/>
          </a:p>
        </p:txBody>
      </p:sp>
      <p:sp>
        <p:nvSpPr>
          <p:cNvPr id="4" name="Slide Number Placeholder 3">
            <a:extLst>
              <a:ext uri="{FF2B5EF4-FFF2-40B4-BE49-F238E27FC236}">
                <a16:creationId xmlns:a16="http://schemas.microsoft.com/office/drawing/2014/main" id="{F63BD106-231F-CBF8-1726-256599BE1D47}"/>
              </a:ext>
            </a:extLst>
          </p:cNvPr>
          <p:cNvSpPr>
            <a:spLocks noGrp="1"/>
          </p:cNvSpPr>
          <p:nvPr>
            <p:ph type="sldNum" sz="quarter" idx="5"/>
          </p:nvPr>
        </p:nvSpPr>
        <p:spPr/>
        <p:txBody>
          <a:bodyPr/>
          <a:lstStyle/>
          <a:p>
            <a:fld id="{3108EABF-E487-9B47-AFFF-39ACF0897CA4}" type="slidenum">
              <a:rPr lang="en-US" smtClean="0"/>
              <a:t>4</a:t>
            </a:fld>
            <a:endParaRPr lang="en-US"/>
          </a:p>
        </p:txBody>
      </p:sp>
    </p:spTree>
    <p:extLst>
      <p:ext uri="{BB962C8B-B14F-4D97-AF65-F5344CB8AC3E}">
        <p14:creationId xmlns:p14="http://schemas.microsoft.com/office/powerpoint/2010/main" val="195967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Als laatste slide gebruiken we steeds een belangrijke slagzin uit de vorming, op een kleurrijke achtergrond. Deze achtergrond/afbeelding mag je wel zelf kiezen.</a:t>
            </a:r>
            <a:endParaRPr lang="nl-BE" dirty="0"/>
          </a:p>
        </p:txBody>
      </p:sp>
      <p:sp>
        <p:nvSpPr>
          <p:cNvPr id="4" name="Tijdelijke aanduiding voor dianummer 3"/>
          <p:cNvSpPr>
            <a:spLocks noGrp="1"/>
          </p:cNvSpPr>
          <p:nvPr>
            <p:ph type="sldNum" sz="quarter" idx="5"/>
          </p:nvPr>
        </p:nvSpPr>
        <p:spPr/>
        <p:txBody>
          <a:bodyPr/>
          <a:lstStyle/>
          <a:p>
            <a:fld id="{3108EABF-E487-9B47-AFFF-39ACF0897CA4}" type="slidenum">
              <a:rPr lang="en-US" smtClean="0"/>
              <a:t>5</a:t>
            </a:fld>
            <a:endParaRPr lang="en-US"/>
          </a:p>
        </p:txBody>
      </p:sp>
    </p:spTree>
    <p:extLst>
      <p:ext uri="{BB962C8B-B14F-4D97-AF65-F5344CB8AC3E}">
        <p14:creationId xmlns:p14="http://schemas.microsoft.com/office/powerpoint/2010/main" val="226168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3108EABF-E487-9B47-AFFF-39ACF0897CA4}" type="slidenum">
              <a:rPr lang="en-US" smtClean="0"/>
              <a:t>6</a:t>
            </a:fld>
            <a:endParaRPr lang="en-US"/>
          </a:p>
        </p:txBody>
      </p:sp>
    </p:spTree>
    <p:extLst>
      <p:ext uri="{BB962C8B-B14F-4D97-AF65-F5344CB8AC3E}">
        <p14:creationId xmlns:p14="http://schemas.microsoft.com/office/powerpoint/2010/main" val="190041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C361-9272-3811-7459-104280DF1D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D03A2B-95EC-0383-83D6-AF730FABDB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EAE3A2A-F745-991B-B294-A1F7058B3E4F}"/>
              </a:ext>
            </a:extLst>
          </p:cNvPr>
          <p:cNvSpPr>
            <a:spLocks noGrp="1"/>
          </p:cNvSpPr>
          <p:nvPr>
            <p:ph type="dt" sz="half" idx="10"/>
          </p:nvPr>
        </p:nvSpPr>
        <p:spPr/>
        <p:txBody>
          <a:bodyPr/>
          <a:lstStyle/>
          <a:p>
            <a:fld id="{3F4D52DB-A9A2-A543-8C3C-EC32D74D0C8D}" type="datetime1">
              <a:rPr lang="en-AU" smtClean="0"/>
              <a:t>16/07/2024</a:t>
            </a:fld>
            <a:endParaRPr lang="en-US"/>
          </a:p>
        </p:txBody>
      </p:sp>
      <p:sp>
        <p:nvSpPr>
          <p:cNvPr id="5" name="Footer Placeholder 4">
            <a:extLst>
              <a:ext uri="{FF2B5EF4-FFF2-40B4-BE49-F238E27FC236}">
                <a16:creationId xmlns:a16="http://schemas.microsoft.com/office/drawing/2014/main" id="{B0C2610F-4E7E-A30A-9BE8-5AC72847C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C19D1-52A1-44AE-B041-C3A2DD0E801C}"/>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5115607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27D1-C670-8DA4-EACE-9174E1EE999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5729FB5-A1CC-1B6F-3CE7-4B8CBF1C676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8ABCD2-9C7C-A86F-3848-FB89A0CE8D5C}"/>
              </a:ext>
            </a:extLst>
          </p:cNvPr>
          <p:cNvSpPr>
            <a:spLocks noGrp="1"/>
          </p:cNvSpPr>
          <p:nvPr>
            <p:ph type="dt" sz="half" idx="10"/>
          </p:nvPr>
        </p:nvSpPr>
        <p:spPr/>
        <p:txBody>
          <a:bodyPr/>
          <a:lstStyle/>
          <a:p>
            <a:fld id="{1AB7F8ED-1D10-D541-9F99-A55FE948481A}" type="datetime1">
              <a:rPr lang="en-AU" smtClean="0"/>
              <a:t>16/07/2024</a:t>
            </a:fld>
            <a:endParaRPr lang="en-US"/>
          </a:p>
        </p:txBody>
      </p:sp>
      <p:sp>
        <p:nvSpPr>
          <p:cNvPr id="5" name="Footer Placeholder 4">
            <a:extLst>
              <a:ext uri="{FF2B5EF4-FFF2-40B4-BE49-F238E27FC236}">
                <a16:creationId xmlns:a16="http://schemas.microsoft.com/office/drawing/2014/main" id="{0DA9367D-8D0F-0AFD-16CB-72C1F0710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766DC-CE38-21FD-A1F4-004A3D2AA2DE}"/>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9377637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A41DE0-0E24-48A2-5AED-C001989B99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5C5B38-D1CF-CD79-5819-543C697616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35819E-19FA-CF58-3651-1ACB1C2348BD}"/>
              </a:ext>
            </a:extLst>
          </p:cNvPr>
          <p:cNvSpPr>
            <a:spLocks noGrp="1"/>
          </p:cNvSpPr>
          <p:nvPr>
            <p:ph type="dt" sz="half" idx="10"/>
          </p:nvPr>
        </p:nvSpPr>
        <p:spPr/>
        <p:txBody>
          <a:bodyPr/>
          <a:lstStyle/>
          <a:p>
            <a:fld id="{4E410B54-2105-4C4F-9D5E-1E8D061CE261}" type="datetime1">
              <a:rPr lang="en-AU" smtClean="0"/>
              <a:t>16/07/2024</a:t>
            </a:fld>
            <a:endParaRPr lang="en-US"/>
          </a:p>
        </p:txBody>
      </p:sp>
      <p:sp>
        <p:nvSpPr>
          <p:cNvPr id="5" name="Footer Placeholder 4">
            <a:extLst>
              <a:ext uri="{FF2B5EF4-FFF2-40B4-BE49-F238E27FC236}">
                <a16:creationId xmlns:a16="http://schemas.microsoft.com/office/drawing/2014/main" id="{1EC5C04D-A3B7-53AE-9A71-B16F049F3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26932-B230-BDD2-E953-09EC4D8506AD}"/>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619473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7C7C-EACC-2F9E-2FE4-D264F86DE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2F7A98-F828-0E18-2F2A-02707BD595C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FB2C1E-7E1D-3526-67CB-8F6666AF4C1F}"/>
              </a:ext>
            </a:extLst>
          </p:cNvPr>
          <p:cNvSpPr>
            <a:spLocks noGrp="1"/>
          </p:cNvSpPr>
          <p:nvPr>
            <p:ph type="dt" sz="half" idx="10"/>
          </p:nvPr>
        </p:nvSpPr>
        <p:spPr/>
        <p:txBody>
          <a:bodyPr/>
          <a:lstStyle/>
          <a:p>
            <a:fld id="{720801E5-27D9-3241-BDAA-9D3E4413306A}" type="datetime1">
              <a:rPr lang="en-AU" smtClean="0"/>
              <a:t>16/07/2024</a:t>
            </a:fld>
            <a:endParaRPr lang="en-US"/>
          </a:p>
        </p:txBody>
      </p:sp>
      <p:sp>
        <p:nvSpPr>
          <p:cNvPr id="5" name="Footer Placeholder 4">
            <a:extLst>
              <a:ext uri="{FF2B5EF4-FFF2-40B4-BE49-F238E27FC236}">
                <a16:creationId xmlns:a16="http://schemas.microsoft.com/office/drawing/2014/main" id="{AC7E2662-38CD-227F-E887-CA03B3131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9E980-1B81-ED8C-1301-4DABE4A27E0B}"/>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24294764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0BDE-A588-10AD-8409-D2EB217789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D44AB91-26BC-4C16-7E46-BF46B50DD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4E88F5-9F09-8404-AC34-E1826247979F}"/>
              </a:ext>
            </a:extLst>
          </p:cNvPr>
          <p:cNvSpPr>
            <a:spLocks noGrp="1"/>
          </p:cNvSpPr>
          <p:nvPr>
            <p:ph type="dt" sz="half" idx="10"/>
          </p:nvPr>
        </p:nvSpPr>
        <p:spPr/>
        <p:txBody>
          <a:bodyPr/>
          <a:lstStyle/>
          <a:p>
            <a:fld id="{CF0000BC-4A20-F945-BC37-C022AC5FEBA6}" type="datetime1">
              <a:rPr lang="en-AU" smtClean="0"/>
              <a:t>16/07/2024</a:t>
            </a:fld>
            <a:endParaRPr lang="en-US"/>
          </a:p>
        </p:txBody>
      </p:sp>
      <p:sp>
        <p:nvSpPr>
          <p:cNvPr id="5" name="Footer Placeholder 4">
            <a:extLst>
              <a:ext uri="{FF2B5EF4-FFF2-40B4-BE49-F238E27FC236}">
                <a16:creationId xmlns:a16="http://schemas.microsoft.com/office/drawing/2014/main" id="{87C67DE0-2E3E-45B1-71B8-2ACF22D9D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63DDD-9DF0-CFEE-8FEE-645E001A2610}"/>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64742567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D6D8-4C4B-6818-D1A4-CFDC7A78CC6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93ADAB-5816-CDE0-1AF8-F584F47234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79B5758-6A8F-29E3-6509-28DE459617D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B68C8AF-6F96-922F-D972-2733E8F0896A}"/>
              </a:ext>
            </a:extLst>
          </p:cNvPr>
          <p:cNvSpPr>
            <a:spLocks noGrp="1"/>
          </p:cNvSpPr>
          <p:nvPr>
            <p:ph type="dt" sz="half" idx="10"/>
          </p:nvPr>
        </p:nvSpPr>
        <p:spPr/>
        <p:txBody>
          <a:bodyPr/>
          <a:lstStyle/>
          <a:p>
            <a:fld id="{C91A2ED9-132C-FA4B-9B00-5E6463F4DB01}" type="datetime1">
              <a:rPr lang="en-AU" smtClean="0"/>
              <a:t>16/07/2024</a:t>
            </a:fld>
            <a:endParaRPr lang="en-US"/>
          </a:p>
        </p:txBody>
      </p:sp>
      <p:sp>
        <p:nvSpPr>
          <p:cNvPr id="6" name="Footer Placeholder 5">
            <a:extLst>
              <a:ext uri="{FF2B5EF4-FFF2-40B4-BE49-F238E27FC236}">
                <a16:creationId xmlns:a16="http://schemas.microsoft.com/office/drawing/2014/main" id="{9510521C-8642-5651-7769-9938C89BA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16403-A726-B737-3B6F-1859547B6B08}"/>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8890259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8E75-CB0D-DD0A-066A-BB3ABAC83C8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1AF816-6C7B-C3B6-5EF5-932FB7434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FF1AC7-46D1-697B-E77A-3B274D440EA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0986F8-E076-9CD4-F760-2FA2818F9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431C58-C421-263B-3FA8-696BFF4D9C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CBC2C81-0A1B-9E8A-AECF-76D6DA543E5B}"/>
              </a:ext>
            </a:extLst>
          </p:cNvPr>
          <p:cNvSpPr>
            <a:spLocks noGrp="1"/>
          </p:cNvSpPr>
          <p:nvPr>
            <p:ph type="dt" sz="half" idx="10"/>
          </p:nvPr>
        </p:nvSpPr>
        <p:spPr/>
        <p:txBody>
          <a:bodyPr/>
          <a:lstStyle/>
          <a:p>
            <a:fld id="{A7536D27-B1D7-CE4B-9651-59A194C55DBA}" type="datetime1">
              <a:rPr lang="en-AU" smtClean="0"/>
              <a:t>16/07/2024</a:t>
            </a:fld>
            <a:endParaRPr lang="en-US"/>
          </a:p>
        </p:txBody>
      </p:sp>
      <p:sp>
        <p:nvSpPr>
          <p:cNvPr id="8" name="Footer Placeholder 7">
            <a:extLst>
              <a:ext uri="{FF2B5EF4-FFF2-40B4-BE49-F238E27FC236}">
                <a16:creationId xmlns:a16="http://schemas.microsoft.com/office/drawing/2014/main" id="{6D4E1B45-B1E0-B3C8-9DAB-F8DB8176C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D78235-263B-6B88-9803-53A54C72E4B7}"/>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7814085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57B6-486E-A34F-1DD5-DB1BB929E2F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6669A34-AD1F-35B9-307D-7EC2309C361F}"/>
              </a:ext>
            </a:extLst>
          </p:cNvPr>
          <p:cNvSpPr>
            <a:spLocks noGrp="1"/>
          </p:cNvSpPr>
          <p:nvPr>
            <p:ph type="dt" sz="half" idx="10"/>
          </p:nvPr>
        </p:nvSpPr>
        <p:spPr/>
        <p:txBody>
          <a:bodyPr/>
          <a:lstStyle/>
          <a:p>
            <a:fld id="{51167CAF-514A-8940-AD78-1B20E9E703BE}" type="datetime1">
              <a:rPr lang="en-AU" smtClean="0"/>
              <a:t>16/07/2024</a:t>
            </a:fld>
            <a:endParaRPr lang="en-US"/>
          </a:p>
        </p:txBody>
      </p:sp>
      <p:sp>
        <p:nvSpPr>
          <p:cNvPr id="4" name="Footer Placeholder 3">
            <a:extLst>
              <a:ext uri="{FF2B5EF4-FFF2-40B4-BE49-F238E27FC236}">
                <a16:creationId xmlns:a16="http://schemas.microsoft.com/office/drawing/2014/main" id="{5D9471D7-72DF-72A2-61EE-B1740DC57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A34D8A-2729-B17E-A800-E6669523D4F5}"/>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37664163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ADF8A3-B983-9B96-BEBC-7783DD0F27AF}"/>
              </a:ext>
            </a:extLst>
          </p:cNvPr>
          <p:cNvSpPr>
            <a:spLocks noGrp="1"/>
          </p:cNvSpPr>
          <p:nvPr>
            <p:ph type="dt" sz="half" idx="10"/>
          </p:nvPr>
        </p:nvSpPr>
        <p:spPr/>
        <p:txBody>
          <a:bodyPr/>
          <a:lstStyle/>
          <a:p>
            <a:fld id="{FB4C1B1F-1D13-F145-AF69-90ADB7BF3100}" type="datetime1">
              <a:rPr lang="en-AU" smtClean="0"/>
              <a:t>16/07/2024</a:t>
            </a:fld>
            <a:endParaRPr lang="en-US"/>
          </a:p>
        </p:txBody>
      </p:sp>
      <p:sp>
        <p:nvSpPr>
          <p:cNvPr id="3" name="Footer Placeholder 2">
            <a:extLst>
              <a:ext uri="{FF2B5EF4-FFF2-40B4-BE49-F238E27FC236}">
                <a16:creationId xmlns:a16="http://schemas.microsoft.com/office/drawing/2014/main" id="{6D4FF5A1-700E-DF2A-F20F-14BEB10355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02238-915B-98D6-E95F-0ECC00EAB515}"/>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42289616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C5C7-8A43-3984-63E2-DE02C47B38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7B8501E-C528-025E-66B1-718C0875B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FFD37CF-5EA0-73A8-56E9-C711089BA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7A58DA-DD4F-4D7F-27BC-3289B273F1A5}"/>
              </a:ext>
            </a:extLst>
          </p:cNvPr>
          <p:cNvSpPr>
            <a:spLocks noGrp="1"/>
          </p:cNvSpPr>
          <p:nvPr>
            <p:ph type="dt" sz="half" idx="10"/>
          </p:nvPr>
        </p:nvSpPr>
        <p:spPr/>
        <p:txBody>
          <a:bodyPr/>
          <a:lstStyle/>
          <a:p>
            <a:fld id="{7E547BFB-82F4-124E-8B70-BCC487E1CAAD}" type="datetime1">
              <a:rPr lang="en-AU" smtClean="0"/>
              <a:t>16/07/2024</a:t>
            </a:fld>
            <a:endParaRPr lang="en-US"/>
          </a:p>
        </p:txBody>
      </p:sp>
      <p:sp>
        <p:nvSpPr>
          <p:cNvPr id="6" name="Footer Placeholder 5">
            <a:extLst>
              <a:ext uri="{FF2B5EF4-FFF2-40B4-BE49-F238E27FC236}">
                <a16:creationId xmlns:a16="http://schemas.microsoft.com/office/drawing/2014/main" id="{7875A6CF-BF68-DD4D-DF4D-FE3F5E1AC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EAD49F-E4F1-C4A3-2391-8ABAEC0C31DD}"/>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30021548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3F82-74B8-4993-1834-813AF342CC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CCC8AB4-6DF2-EA51-19F9-B7965F8D0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7F71CE-69BA-DA77-F3D7-19955F6AC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760B5B-7643-0C76-EBA0-A7F4DBC01542}"/>
              </a:ext>
            </a:extLst>
          </p:cNvPr>
          <p:cNvSpPr>
            <a:spLocks noGrp="1"/>
          </p:cNvSpPr>
          <p:nvPr>
            <p:ph type="dt" sz="half" idx="10"/>
          </p:nvPr>
        </p:nvSpPr>
        <p:spPr/>
        <p:txBody>
          <a:bodyPr/>
          <a:lstStyle/>
          <a:p>
            <a:fld id="{7BCE8F57-9E44-E040-8249-BEAE43873BE3}" type="datetime1">
              <a:rPr lang="en-AU" smtClean="0"/>
              <a:t>16/07/2024</a:t>
            </a:fld>
            <a:endParaRPr lang="en-US"/>
          </a:p>
        </p:txBody>
      </p:sp>
      <p:sp>
        <p:nvSpPr>
          <p:cNvPr id="6" name="Footer Placeholder 5">
            <a:extLst>
              <a:ext uri="{FF2B5EF4-FFF2-40B4-BE49-F238E27FC236}">
                <a16:creationId xmlns:a16="http://schemas.microsoft.com/office/drawing/2014/main" id="{8C0B1BD3-9CF1-420F-4A4A-C4DC00004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614D4-4156-28C0-387D-F84B6D063533}"/>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5020724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5123D-D1F6-10CB-E26E-9BD71C6FA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FF4050-151D-A590-0880-18B2FEE02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30FDCB-9780-2829-2295-A271F80AA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810DA-5571-804D-B4A0-31300B53354D}" type="datetime1">
              <a:rPr lang="en-AU" smtClean="0"/>
              <a:t>16/07/2024</a:t>
            </a:fld>
            <a:endParaRPr lang="en-US"/>
          </a:p>
        </p:txBody>
      </p:sp>
      <p:sp>
        <p:nvSpPr>
          <p:cNvPr id="5" name="Footer Placeholder 4">
            <a:extLst>
              <a:ext uri="{FF2B5EF4-FFF2-40B4-BE49-F238E27FC236}">
                <a16:creationId xmlns:a16="http://schemas.microsoft.com/office/drawing/2014/main" id="{48084160-FC68-FAA8-6E9D-DB36B526C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0A5F64-40BA-0BD1-0718-B29528C96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4DF6-3E39-694F-902A-F88F7654ABE1}" type="slidenum">
              <a:rPr lang="en-US" smtClean="0"/>
              <a:t>‹nr.›</a:t>
            </a:fld>
            <a:endParaRPr lang="en-US"/>
          </a:p>
        </p:txBody>
      </p:sp>
    </p:spTree>
    <p:extLst>
      <p:ext uri="{BB962C8B-B14F-4D97-AF65-F5344CB8AC3E}">
        <p14:creationId xmlns:p14="http://schemas.microsoft.com/office/powerpoint/2010/main" val="246698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8197107-4655-91AB-8DE0-443BB49E616A}"/>
              </a:ext>
            </a:extLst>
          </p:cNvPr>
          <p:cNvSpPr/>
          <p:nvPr/>
        </p:nvSpPr>
        <p:spPr>
          <a:xfrm>
            <a:off x="0" y="0"/>
            <a:ext cx="12192000" cy="6858000"/>
          </a:xfrm>
          <a:prstGeom prst="rect">
            <a:avLst/>
          </a:prstGeom>
          <a:solidFill>
            <a:schemeClr val="bg1"/>
          </a:solidFill>
          <a:ln w="76200">
            <a:solidFill>
              <a:srgbClr val="0083B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ln w="76200">
                <a:solidFill>
                  <a:schemeClr val="tx1"/>
                </a:solidFill>
              </a:ln>
            </a:endParaRPr>
          </a:p>
        </p:txBody>
      </p:sp>
      <p:sp>
        <p:nvSpPr>
          <p:cNvPr id="8" name="TextBox 7">
            <a:extLst>
              <a:ext uri="{FF2B5EF4-FFF2-40B4-BE49-F238E27FC236}">
                <a16:creationId xmlns:a16="http://schemas.microsoft.com/office/drawing/2014/main" id="{A18D548D-0BFF-EC8A-70A2-B461751C9F1F}"/>
              </a:ext>
            </a:extLst>
          </p:cNvPr>
          <p:cNvSpPr txBox="1"/>
          <p:nvPr/>
        </p:nvSpPr>
        <p:spPr>
          <a:xfrm>
            <a:off x="624097" y="243061"/>
            <a:ext cx="4425696" cy="1846659"/>
          </a:xfrm>
          <a:prstGeom prst="rect">
            <a:avLst/>
          </a:prstGeom>
          <a:noFill/>
        </p:spPr>
        <p:txBody>
          <a:bodyPr wrap="square" rtlCol="0">
            <a:spAutoFit/>
          </a:bodyPr>
          <a:lstStyle/>
          <a:p>
            <a:r>
              <a:rPr lang="en-AU" sz="9600">
                <a:solidFill>
                  <a:srgbClr val="0082BD"/>
                </a:solidFill>
                <a:latin typeface="Lilita One" panose="02000000000000000000" pitchFamily="2" charset="0"/>
              </a:rPr>
              <a:t>Digipack</a:t>
            </a:r>
            <a:br>
              <a:rPr lang="en-AU" sz="9600">
                <a:solidFill>
                  <a:srgbClr val="0082BD"/>
                </a:solidFill>
                <a:latin typeface="Lilita One" panose="02000000000000000000" pitchFamily="2" charset="0"/>
              </a:rPr>
            </a:br>
            <a:endParaRPr lang="en-US" dirty="0"/>
          </a:p>
        </p:txBody>
      </p:sp>
      <p:pic>
        <p:nvPicPr>
          <p:cNvPr id="3" name="Picture 2">
            <a:extLst>
              <a:ext uri="{FF2B5EF4-FFF2-40B4-BE49-F238E27FC236}">
                <a16:creationId xmlns:a16="http://schemas.microsoft.com/office/drawing/2014/main" id="{678B5851-37CA-178B-0694-B50A3159C7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2137" y="6213231"/>
            <a:ext cx="2356399" cy="496711"/>
          </a:xfrm>
          <a:prstGeom prst="rect">
            <a:avLst/>
          </a:prstGeom>
        </p:spPr>
      </p:pic>
      <p:sp>
        <p:nvSpPr>
          <p:cNvPr id="2" name="Tekstvak 1">
            <a:extLst>
              <a:ext uri="{FF2B5EF4-FFF2-40B4-BE49-F238E27FC236}">
                <a16:creationId xmlns:a16="http://schemas.microsoft.com/office/drawing/2014/main" id="{42B8FE3C-E27D-FF5C-B9B3-E99CFA2E2928}"/>
              </a:ext>
            </a:extLst>
          </p:cNvPr>
          <p:cNvSpPr txBox="1"/>
          <p:nvPr/>
        </p:nvSpPr>
        <p:spPr>
          <a:xfrm>
            <a:off x="624097" y="2720314"/>
            <a:ext cx="4205771" cy="2862322"/>
          </a:xfrm>
          <a:prstGeom prst="rect">
            <a:avLst/>
          </a:prstGeom>
          <a:noFill/>
        </p:spPr>
        <p:txBody>
          <a:bodyPr wrap="square" rtlCol="0">
            <a:spAutoFit/>
          </a:bodyPr>
          <a:lstStyle/>
          <a:p>
            <a:r>
              <a:rPr lang="en-AU" sz="5400">
                <a:solidFill>
                  <a:srgbClr val="0082BD"/>
                </a:solidFill>
                <a:latin typeface="Lilita One" panose="02000000000000000000" pitchFamily="2" charset="0"/>
              </a:rPr>
              <a:t>Zit jij al mee op de digitale trein?</a:t>
            </a:r>
            <a:endParaRPr lang="en-AU" sz="80000">
              <a:solidFill>
                <a:srgbClr val="0082BD"/>
              </a:solidFill>
              <a:effectLst/>
              <a:latin typeface="Lilita One" panose="02000000000000000000" pitchFamily="2" charset="0"/>
            </a:endParaRPr>
          </a:p>
          <a:p>
            <a:endParaRPr lang="nl-BE"/>
          </a:p>
        </p:txBody>
      </p:sp>
      <p:pic>
        <p:nvPicPr>
          <p:cNvPr id="2050" name="Picture 2" descr="Veiligheid op de werkvloer, wat en hoe? | OMP">
            <a:extLst>
              <a:ext uri="{FF2B5EF4-FFF2-40B4-BE49-F238E27FC236}">
                <a16:creationId xmlns:a16="http://schemas.microsoft.com/office/drawing/2014/main" id="{249F3044-4DF6-D561-AA20-DD07AEB816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77" t="757" r="27300" b="1358"/>
          <a:stretch/>
        </p:blipFill>
        <p:spPr bwMode="auto">
          <a:xfrm>
            <a:off x="6096000" y="94824"/>
            <a:ext cx="6052536" cy="6668347"/>
          </a:xfrm>
          <a:prstGeom prst="rect">
            <a:avLst/>
          </a:prstGeom>
          <a:noFill/>
          <a:ln w="76200">
            <a:solidFill>
              <a:srgbClr val="0083BD"/>
            </a:solidFill>
          </a:ln>
          <a:extLst>
            <a:ext uri="{909E8E84-426E-40DD-AFC4-6F175D3DCCD1}">
              <a14:hiddenFill xmlns:a14="http://schemas.microsoft.com/office/drawing/2010/main">
                <a:solidFill>
                  <a:srgbClr val="FFFFFF"/>
                </a:solidFill>
              </a14:hiddenFill>
            </a:ext>
          </a:extLst>
        </p:spPr>
      </p:pic>
      <p:pic>
        <p:nvPicPr>
          <p:cNvPr id="1026" name="Picture 2" descr="Digipack - Groep Maatwerk">
            <a:extLst>
              <a:ext uri="{FF2B5EF4-FFF2-40B4-BE49-F238E27FC236}">
                <a16:creationId xmlns:a16="http://schemas.microsoft.com/office/drawing/2014/main" id="{988F8A04-C063-2B57-1A02-F1D57726E7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45" r="12731"/>
          <a:stretch/>
        </p:blipFill>
        <p:spPr bwMode="auto">
          <a:xfrm>
            <a:off x="6095998" y="94824"/>
            <a:ext cx="6052537" cy="666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488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8D7E1679-687F-0DA1-C365-ED0994D6D0C5}"/>
              </a:ext>
            </a:extLst>
          </p:cNvPr>
          <p:cNvSpPr/>
          <p:nvPr/>
        </p:nvSpPr>
        <p:spPr>
          <a:xfrm>
            <a:off x="0" y="33528"/>
            <a:ext cx="12192000" cy="6824472"/>
          </a:xfrm>
          <a:prstGeom prst="rect">
            <a:avLst/>
          </a:prstGeom>
          <a:solidFill>
            <a:schemeClr val="bg1"/>
          </a:solidFill>
          <a:ln w="76200">
            <a:solidFill>
              <a:srgbClr val="0083B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ln w="76200">
                <a:solidFill>
                  <a:schemeClr val="tx1"/>
                </a:solidFill>
              </a:ln>
            </a:endParaRPr>
          </a:p>
        </p:txBody>
      </p:sp>
      <p:cxnSp>
        <p:nvCxnSpPr>
          <p:cNvPr id="10" name="Straight Connector 9">
            <a:extLst>
              <a:ext uri="{FF2B5EF4-FFF2-40B4-BE49-F238E27FC236}">
                <a16:creationId xmlns:a16="http://schemas.microsoft.com/office/drawing/2014/main" id="{E0F471CB-9E10-AEA7-3177-BB7051AC18F4}"/>
              </a:ext>
            </a:extLst>
          </p:cNvPr>
          <p:cNvCxnSpPr/>
          <p:nvPr/>
        </p:nvCxnSpPr>
        <p:spPr>
          <a:xfrm>
            <a:off x="374904" y="6190488"/>
            <a:ext cx="359156" cy="0"/>
          </a:xfrm>
          <a:prstGeom prst="line">
            <a:avLst/>
          </a:prstGeom>
          <a:ln w="12700">
            <a:solidFill>
              <a:srgbClr val="0083BD"/>
            </a:solidFill>
          </a:ln>
        </p:spPr>
        <p:style>
          <a:lnRef idx="1">
            <a:schemeClr val="accent1"/>
          </a:lnRef>
          <a:fillRef idx="0">
            <a:schemeClr val="accent1"/>
          </a:fillRef>
          <a:effectRef idx="0">
            <a:schemeClr val="accent1"/>
          </a:effectRef>
          <a:fontRef idx="minor">
            <a:schemeClr val="tx1"/>
          </a:fontRef>
        </p:style>
      </p:cxnSp>
      <p:sp>
        <p:nvSpPr>
          <p:cNvPr id="4" name="Slide Number Placeholder 1">
            <a:extLst>
              <a:ext uri="{FF2B5EF4-FFF2-40B4-BE49-F238E27FC236}">
                <a16:creationId xmlns:a16="http://schemas.microsoft.com/office/drawing/2014/main" id="{6499B7F1-E3C5-D7C0-8A55-B0D767017054}"/>
              </a:ext>
            </a:extLst>
          </p:cNvPr>
          <p:cNvSpPr txBox="1">
            <a:spLocks/>
          </p:cNvSpPr>
          <p:nvPr/>
        </p:nvSpPr>
        <p:spPr>
          <a:xfrm>
            <a:off x="374903" y="6226368"/>
            <a:ext cx="35915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solidFill>
                <a:srgbClr val="0083BD"/>
              </a:solidFill>
              <a:latin typeface="Lilita One" panose="02000000000000000000" pitchFamily="2" charset="0"/>
            </a:endParaRPr>
          </a:p>
        </p:txBody>
      </p:sp>
      <p:pic>
        <p:nvPicPr>
          <p:cNvPr id="5" name="Picture 4">
            <a:extLst>
              <a:ext uri="{FF2B5EF4-FFF2-40B4-BE49-F238E27FC236}">
                <a16:creationId xmlns:a16="http://schemas.microsoft.com/office/drawing/2014/main" id="{9174A5C6-4BB2-2511-08A8-3E0E207DB4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4767479">
            <a:off x="7665190" y="1065799"/>
            <a:ext cx="2067605" cy="10321138"/>
          </a:xfrm>
          <a:prstGeom prst="rect">
            <a:avLst/>
          </a:prstGeom>
        </p:spPr>
      </p:pic>
      <p:sp>
        <p:nvSpPr>
          <p:cNvPr id="9" name="TextBox 7">
            <a:extLst>
              <a:ext uri="{FF2B5EF4-FFF2-40B4-BE49-F238E27FC236}">
                <a16:creationId xmlns:a16="http://schemas.microsoft.com/office/drawing/2014/main" id="{E1B99D9B-03AB-2C65-5C46-65A64685258D}"/>
              </a:ext>
            </a:extLst>
          </p:cNvPr>
          <p:cNvSpPr txBox="1"/>
          <p:nvPr/>
        </p:nvSpPr>
        <p:spPr>
          <a:xfrm>
            <a:off x="5738965" y="1136409"/>
            <a:ext cx="5766816" cy="3857466"/>
          </a:xfrm>
          <a:prstGeom prst="rect">
            <a:avLst/>
          </a:prstGeom>
          <a:noFill/>
        </p:spPr>
        <p:txBody>
          <a:bodyPr wrap="square" rtlCol="0">
            <a:spAutoFit/>
          </a:bodyPr>
          <a:lstStyle/>
          <a:p>
            <a:pPr>
              <a:lnSpc>
                <a:spcPts val="3440"/>
              </a:lnSpc>
            </a:pPr>
            <a:r>
              <a:rPr lang="en-AU" sz="4000">
                <a:solidFill>
                  <a:srgbClr val="0082BD"/>
                </a:solidFill>
                <a:latin typeface="Lilita One" panose="02000000000000000000" pitchFamily="2" charset="0"/>
              </a:rPr>
              <a:t>Ongeveer de helft van de mensen kan niet goed overweg met computer of smartphone.</a:t>
            </a:r>
            <a:br>
              <a:rPr lang="en-AU" sz="4000">
                <a:solidFill>
                  <a:srgbClr val="0082BD"/>
                </a:solidFill>
                <a:latin typeface="Lilita One" panose="02000000000000000000" pitchFamily="2" charset="0"/>
              </a:rPr>
            </a:br>
            <a:br>
              <a:rPr lang="en-AU" sz="4000">
                <a:solidFill>
                  <a:srgbClr val="0082BD"/>
                </a:solidFill>
                <a:latin typeface="Lilita One" panose="02000000000000000000" pitchFamily="2" charset="0"/>
              </a:rPr>
            </a:br>
            <a:r>
              <a:rPr lang="en-AU" sz="4000">
                <a:solidFill>
                  <a:srgbClr val="0082BD"/>
                </a:solidFill>
                <a:latin typeface="Lilita One" panose="02000000000000000000" pitchFamily="2" charset="0"/>
              </a:rPr>
              <a:t>Daardoor worden veel mensen zonder het te beseffen soms uitgesloten.</a:t>
            </a:r>
            <a:endParaRPr lang="en-AU" sz="4000" dirty="0">
              <a:solidFill>
                <a:srgbClr val="0082BD"/>
              </a:solidFill>
              <a:effectLst/>
              <a:latin typeface="Lilita One" panose="02000000000000000000" pitchFamily="2" charset="0"/>
            </a:endParaRPr>
          </a:p>
          <a:p>
            <a:endParaRPr lang="en-US" dirty="0"/>
          </a:p>
        </p:txBody>
      </p:sp>
      <p:pic>
        <p:nvPicPr>
          <p:cNvPr id="11" name="Picture 2">
            <a:extLst>
              <a:ext uri="{FF2B5EF4-FFF2-40B4-BE49-F238E27FC236}">
                <a16:creationId xmlns:a16="http://schemas.microsoft.com/office/drawing/2014/main" id="{14EEE53C-5833-08B6-1A6F-EFCA8E0E5E6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9673" y="6160574"/>
            <a:ext cx="2356399" cy="496711"/>
          </a:xfrm>
          <a:prstGeom prst="rect">
            <a:avLst/>
          </a:prstGeom>
        </p:spPr>
      </p:pic>
      <p:pic>
        <p:nvPicPr>
          <p:cNvPr id="1030" name="Picture 6" descr="Alle Veiligheidsborden Vector Royalty vrije SVG, Cliparts, Vectoren, en  Stock Illustratie. Image 37115366">
            <a:extLst>
              <a:ext uri="{FF2B5EF4-FFF2-40B4-BE49-F238E27FC236}">
                <a16:creationId xmlns:a16="http://schemas.microsoft.com/office/drawing/2014/main" id="{632F5D95-EE36-6E19-84FC-4E7EA75A1C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75" y="691218"/>
            <a:ext cx="4729171" cy="4343116"/>
          </a:xfrm>
          <a:prstGeom prst="rect">
            <a:avLst/>
          </a:prstGeom>
          <a:noFill/>
          <a:ln w="38100">
            <a:solidFill>
              <a:srgbClr val="0083BD"/>
            </a:solidFill>
          </a:ln>
          <a:extLst>
            <a:ext uri="{909E8E84-426E-40DD-AFC4-6F175D3DCCD1}">
              <a14:hiddenFill xmlns:a14="http://schemas.microsoft.com/office/drawing/2010/main">
                <a:solidFill>
                  <a:srgbClr val="FFFFFF"/>
                </a:solidFill>
              </a14:hiddenFill>
            </a:ext>
          </a:extLst>
        </p:spPr>
      </p:pic>
      <p:pic>
        <p:nvPicPr>
          <p:cNvPr id="2050" name="Picture 2" descr="Online praktijktafel &quot;digitale uitsluiting treft ook het vrijetijdsaanbod&quot;  | Demos">
            <a:extLst>
              <a:ext uri="{FF2B5EF4-FFF2-40B4-BE49-F238E27FC236}">
                <a16:creationId xmlns:a16="http://schemas.microsoft.com/office/drawing/2014/main" id="{4DC70859-585E-1791-78AE-51DD329808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6580"/>
          <a:stretch/>
        </p:blipFill>
        <p:spPr bwMode="auto">
          <a:xfrm>
            <a:off x="323575" y="691218"/>
            <a:ext cx="4729171" cy="434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039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33B8B898-7069-B0AF-478C-79203BF85B51}"/>
              </a:ext>
            </a:extLst>
          </p:cNvPr>
          <p:cNvSpPr/>
          <p:nvPr/>
        </p:nvSpPr>
        <p:spPr>
          <a:xfrm>
            <a:off x="0" y="0"/>
            <a:ext cx="12192000" cy="6858000"/>
          </a:xfrm>
          <a:prstGeom prst="rect">
            <a:avLst/>
          </a:prstGeom>
          <a:solidFill>
            <a:schemeClr val="bg1"/>
          </a:solidFill>
          <a:ln w="76200">
            <a:solidFill>
              <a:srgbClr val="0083B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ln w="76200">
                <a:solidFill>
                  <a:schemeClr val="tx1"/>
                </a:solidFill>
              </a:ln>
            </a:endParaRPr>
          </a:p>
        </p:txBody>
      </p:sp>
      <p:pic>
        <p:nvPicPr>
          <p:cNvPr id="2" name="Picture 1" descr="A blue line on a black background&#10;&#10;Description automatically generated">
            <a:extLst>
              <a:ext uri="{FF2B5EF4-FFF2-40B4-BE49-F238E27FC236}">
                <a16:creationId xmlns:a16="http://schemas.microsoft.com/office/drawing/2014/main" id="{18E1D339-FC61-A568-2D0C-48489DDBEB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94365">
            <a:off x="-1819838" y="-235986"/>
            <a:ext cx="12290961" cy="2150918"/>
          </a:xfrm>
          <a:prstGeom prst="rect">
            <a:avLst/>
          </a:prstGeom>
        </p:spPr>
      </p:pic>
      <p:pic>
        <p:nvPicPr>
          <p:cNvPr id="11" name="Picture 2">
            <a:extLst>
              <a:ext uri="{FF2B5EF4-FFF2-40B4-BE49-F238E27FC236}">
                <a16:creationId xmlns:a16="http://schemas.microsoft.com/office/drawing/2014/main" id="{F6BF2035-6B58-5406-1202-7635CAB1ABD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2137" y="6213231"/>
            <a:ext cx="2356399" cy="496711"/>
          </a:xfrm>
          <a:prstGeom prst="rect">
            <a:avLst/>
          </a:prstGeom>
        </p:spPr>
      </p:pic>
      <p:sp>
        <p:nvSpPr>
          <p:cNvPr id="14" name="TextBox 7">
            <a:extLst>
              <a:ext uri="{FF2B5EF4-FFF2-40B4-BE49-F238E27FC236}">
                <a16:creationId xmlns:a16="http://schemas.microsoft.com/office/drawing/2014/main" id="{37D30A9A-84EC-6300-A886-FC4A7ABEDA46}"/>
              </a:ext>
            </a:extLst>
          </p:cNvPr>
          <p:cNvSpPr txBox="1"/>
          <p:nvPr/>
        </p:nvSpPr>
        <p:spPr>
          <a:xfrm>
            <a:off x="417391" y="2451034"/>
            <a:ext cx="6275473" cy="2985433"/>
          </a:xfrm>
          <a:prstGeom prst="rect">
            <a:avLst/>
          </a:prstGeom>
          <a:noFill/>
        </p:spPr>
        <p:txBody>
          <a:bodyPr wrap="square" rtlCol="0">
            <a:spAutoFit/>
          </a:bodyPr>
          <a:lstStyle/>
          <a:p>
            <a:pPr>
              <a:lnSpc>
                <a:spcPts val="3440"/>
              </a:lnSpc>
            </a:pPr>
            <a:r>
              <a:rPr lang="en-AU" sz="4000">
                <a:solidFill>
                  <a:srgbClr val="0082BD"/>
                </a:solidFill>
                <a:effectLst/>
                <a:latin typeface="Lilita One" panose="02000000000000000000" pitchFamily="2" charset="0"/>
              </a:rPr>
              <a:t>Worden we nu gelukkiger door het gebruik van internet of niet?</a:t>
            </a:r>
            <a:br>
              <a:rPr lang="en-AU" sz="4000">
                <a:solidFill>
                  <a:srgbClr val="0082BD"/>
                </a:solidFill>
                <a:effectLst/>
                <a:latin typeface="Lilita One" panose="02000000000000000000" pitchFamily="2" charset="0"/>
              </a:rPr>
            </a:br>
            <a:br>
              <a:rPr lang="en-AU" sz="4000">
                <a:solidFill>
                  <a:srgbClr val="0082BD"/>
                </a:solidFill>
                <a:effectLst/>
                <a:latin typeface="Lilita One" panose="02000000000000000000" pitchFamily="2" charset="0"/>
              </a:rPr>
            </a:br>
            <a:r>
              <a:rPr lang="en-AU" sz="4000">
                <a:solidFill>
                  <a:srgbClr val="0082BD"/>
                </a:solidFill>
                <a:effectLst/>
                <a:latin typeface="Lilita One" panose="02000000000000000000" pitchFamily="2" charset="0"/>
              </a:rPr>
              <a:t>Wat weet jij al over ‘veiligheid’ op het internet?</a:t>
            </a:r>
            <a:endParaRPr lang="en-AU" sz="4000" dirty="0">
              <a:solidFill>
                <a:srgbClr val="0082BD"/>
              </a:solidFill>
              <a:effectLst/>
              <a:latin typeface="Lilita One" panose="02000000000000000000" pitchFamily="2" charset="0"/>
            </a:endParaRPr>
          </a:p>
          <a:p>
            <a:endParaRPr lang="en-US" dirty="0"/>
          </a:p>
        </p:txBody>
      </p:sp>
      <p:pic>
        <p:nvPicPr>
          <p:cNvPr id="3074" name="Picture 2" descr="Let op voor phishing! | Westerlo">
            <a:extLst>
              <a:ext uri="{FF2B5EF4-FFF2-40B4-BE49-F238E27FC236}">
                <a16:creationId xmlns:a16="http://schemas.microsoft.com/office/drawing/2014/main" id="{27D4E8BD-237D-381F-6A3D-96EEF52B6C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7456" y="436693"/>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et belang en creëren van sterke wachtwoorden - Breinstein">
            <a:extLst>
              <a:ext uri="{FF2B5EF4-FFF2-40B4-BE49-F238E27FC236}">
                <a16:creationId xmlns:a16="http://schemas.microsoft.com/office/drawing/2014/main" id="{59647F72-1983-65A0-7E8F-B36DB12B97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4769" y="244285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ifi en Bluetooth, beide draadloos, wat is het verschil? - Welcome IT  professional">
            <a:extLst>
              <a:ext uri="{FF2B5EF4-FFF2-40B4-BE49-F238E27FC236}">
                <a16:creationId xmlns:a16="http://schemas.microsoft.com/office/drawing/2014/main" id="{D0F18DD3-3EDA-6627-A033-B06AEE427D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2254" y="244135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elke sociale media zijn er? | SeniorWeb">
            <a:extLst>
              <a:ext uri="{FF2B5EF4-FFF2-40B4-BE49-F238E27FC236}">
                <a16:creationId xmlns:a16="http://schemas.microsoft.com/office/drawing/2014/main" id="{D9ABE7E5-3811-2CEA-7735-8F74BC4296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5564" y="45639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639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BAECC-05AE-FF49-3441-18BC091A79AB}"/>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4F935999-9125-D1CC-BAF5-867B13F423A7}"/>
              </a:ext>
            </a:extLst>
          </p:cNvPr>
          <p:cNvSpPr/>
          <p:nvPr/>
        </p:nvSpPr>
        <p:spPr>
          <a:xfrm>
            <a:off x="23992" y="0"/>
            <a:ext cx="12192000" cy="6858000"/>
          </a:xfrm>
          <a:prstGeom prst="rect">
            <a:avLst/>
          </a:prstGeom>
          <a:solidFill>
            <a:schemeClr val="bg1"/>
          </a:solidFill>
          <a:ln w="76200">
            <a:solidFill>
              <a:srgbClr val="0083B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ln w="76200">
                <a:solidFill>
                  <a:schemeClr val="tx1"/>
                </a:solidFill>
              </a:ln>
            </a:endParaRPr>
          </a:p>
        </p:txBody>
      </p:sp>
      <p:cxnSp>
        <p:nvCxnSpPr>
          <p:cNvPr id="10" name="Straight Connector 9">
            <a:extLst>
              <a:ext uri="{FF2B5EF4-FFF2-40B4-BE49-F238E27FC236}">
                <a16:creationId xmlns:a16="http://schemas.microsoft.com/office/drawing/2014/main" id="{13354472-744A-2EDC-AA58-57894CA910CE}"/>
              </a:ext>
            </a:extLst>
          </p:cNvPr>
          <p:cNvCxnSpPr/>
          <p:nvPr/>
        </p:nvCxnSpPr>
        <p:spPr>
          <a:xfrm>
            <a:off x="374904" y="6190488"/>
            <a:ext cx="359156" cy="0"/>
          </a:xfrm>
          <a:prstGeom prst="line">
            <a:avLst/>
          </a:prstGeom>
          <a:ln w="12700">
            <a:solidFill>
              <a:srgbClr val="0083BD"/>
            </a:solidFill>
          </a:ln>
        </p:spPr>
        <p:style>
          <a:lnRef idx="1">
            <a:schemeClr val="accent1"/>
          </a:lnRef>
          <a:fillRef idx="0">
            <a:schemeClr val="accent1"/>
          </a:fillRef>
          <a:effectRef idx="0">
            <a:schemeClr val="accent1"/>
          </a:effectRef>
          <a:fontRef idx="minor">
            <a:schemeClr val="tx1"/>
          </a:fontRef>
        </p:style>
      </p:cxnSp>
      <p:pic>
        <p:nvPicPr>
          <p:cNvPr id="2" name="Picture 1" descr="A blue line on a black background&#10;&#10;Description automatically generated">
            <a:extLst>
              <a:ext uri="{FF2B5EF4-FFF2-40B4-BE49-F238E27FC236}">
                <a16:creationId xmlns:a16="http://schemas.microsoft.com/office/drawing/2014/main" id="{DBB65503-A1CD-0653-588E-31F0ABA28D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747">
            <a:off x="-330766" y="5969875"/>
            <a:ext cx="12021422" cy="1285272"/>
          </a:xfrm>
          <a:prstGeom prst="rect">
            <a:avLst/>
          </a:prstGeom>
        </p:spPr>
      </p:pic>
      <p:pic>
        <p:nvPicPr>
          <p:cNvPr id="12" name="Picture 2">
            <a:extLst>
              <a:ext uri="{FF2B5EF4-FFF2-40B4-BE49-F238E27FC236}">
                <a16:creationId xmlns:a16="http://schemas.microsoft.com/office/drawing/2014/main" id="{844EC5BF-409C-661A-BBF5-BE5B90D349C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89368" y="6115800"/>
            <a:ext cx="2356399" cy="496711"/>
          </a:xfrm>
          <a:prstGeom prst="rect">
            <a:avLst/>
          </a:prstGeom>
        </p:spPr>
      </p:pic>
      <p:sp>
        <p:nvSpPr>
          <p:cNvPr id="13" name="TextBox 7">
            <a:extLst>
              <a:ext uri="{FF2B5EF4-FFF2-40B4-BE49-F238E27FC236}">
                <a16:creationId xmlns:a16="http://schemas.microsoft.com/office/drawing/2014/main" id="{FA3ECAB1-5886-6054-25FB-1F6D254D75FA}"/>
              </a:ext>
            </a:extLst>
          </p:cNvPr>
          <p:cNvSpPr txBox="1"/>
          <p:nvPr/>
        </p:nvSpPr>
        <p:spPr>
          <a:xfrm>
            <a:off x="5156778" y="4003139"/>
            <a:ext cx="5766816" cy="1241365"/>
          </a:xfrm>
          <a:prstGeom prst="rect">
            <a:avLst/>
          </a:prstGeom>
          <a:noFill/>
        </p:spPr>
        <p:txBody>
          <a:bodyPr wrap="square" rtlCol="0">
            <a:spAutoFit/>
          </a:bodyPr>
          <a:lstStyle/>
          <a:p>
            <a:pPr>
              <a:lnSpc>
                <a:spcPts val="3440"/>
              </a:lnSpc>
            </a:pPr>
            <a:r>
              <a:rPr lang="en-AU" sz="4000">
                <a:solidFill>
                  <a:srgbClr val="0082BD"/>
                </a:solidFill>
                <a:effectLst/>
                <a:latin typeface="Lilita One" panose="02000000000000000000" pitchFamily="2" charset="0"/>
              </a:rPr>
              <a:t>Ontdek het allemaal in deze opleiding!</a:t>
            </a:r>
            <a:endParaRPr lang="en-AU" sz="4000" dirty="0">
              <a:solidFill>
                <a:srgbClr val="0082BD"/>
              </a:solidFill>
              <a:effectLst/>
              <a:latin typeface="Lilita One" panose="02000000000000000000" pitchFamily="2" charset="0"/>
            </a:endParaRPr>
          </a:p>
          <a:p>
            <a:endParaRPr lang="en-US" dirty="0"/>
          </a:p>
        </p:txBody>
      </p:sp>
      <p:sp>
        <p:nvSpPr>
          <p:cNvPr id="14" name="TextBox 7">
            <a:extLst>
              <a:ext uri="{FF2B5EF4-FFF2-40B4-BE49-F238E27FC236}">
                <a16:creationId xmlns:a16="http://schemas.microsoft.com/office/drawing/2014/main" id="{48B22751-89B4-2F09-C551-93E3F1944DDD}"/>
              </a:ext>
            </a:extLst>
          </p:cNvPr>
          <p:cNvSpPr txBox="1"/>
          <p:nvPr/>
        </p:nvSpPr>
        <p:spPr>
          <a:xfrm>
            <a:off x="5108626" y="974693"/>
            <a:ext cx="7218448" cy="2985433"/>
          </a:xfrm>
          <a:prstGeom prst="rect">
            <a:avLst/>
          </a:prstGeom>
          <a:noFill/>
        </p:spPr>
        <p:txBody>
          <a:bodyPr wrap="square" rtlCol="0">
            <a:spAutoFit/>
          </a:bodyPr>
          <a:lstStyle/>
          <a:p>
            <a:pPr>
              <a:lnSpc>
                <a:spcPts val="3440"/>
              </a:lnSpc>
            </a:pPr>
            <a:r>
              <a:rPr lang="en-AU" sz="6000">
                <a:solidFill>
                  <a:srgbClr val="0082BD"/>
                </a:solidFill>
                <a:latin typeface="Lilita One" panose="02000000000000000000" pitchFamily="2" charset="0"/>
              </a:rPr>
              <a:t>Internet is fantastisch, </a:t>
            </a:r>
            <a:br>
              <a:rPr lang="en-AU" sz="6000">
                <a:solidFill>
                  <a:srgbClr val="0082BD"/>
                </a:solidFill>
                <a:latin typeface="Lilita One" panose="02000000000000000000" pitchFamily="2" charset="0"/>
              </a:rPr>
            </a:br>
            <a:br>
              <a:rPr lang="en-AU" sz="6000">
                <a:solidFill>
                  <a:srgbClr val="0082BD"/>
                </a:solidFill>
                <a:latin typeface="Lilita One" panose="02000000000000000000" pitchFamily="2" charset="0"/>
              </a:rPr>
            </a:br>
            <a:r>
              <a:rPr lang="en-AU" sz="6000">
                <a:solidFill>
                  <a:srgbClr val="0082BD"/>
                </a:solidFill>
                <a:latin typeface="Lilita One" panose="02000000000000000000" pitchFamily="2" charset="0"/>
              </a:rPr>
              <a:t>als je het veilig leert </a:t>
            </a:r>
            <a:br>
              <a:rPr lang="en-AU" sz="6000">
                <a:solidFill>
                  <a:srgbClr val="0082BD"/>
                </a:solidFill>
                <a:latin typeface="Lilita One" panose="02000000000000000000" pitchFamily="2" charset="0"/>
              </a:rPr>
            </a:br>
            <a:br>
              <a:rPr lang="en-AU" sz="6000">
                <a:solidFill>
                  <a:srgbClr val="0082BD"/>
                </a:solidFill>
                <a:latin typeface="Lilita One" panose="02000000000000000000" pitchFamily="2" charset="0"/>
              </a:rPr>
            </a:br>
            <a:r>
              <a:rPr lang="en-AU" sz="6000">
                <a:solidFill>
                  <a:srgbClr val="0082BD"/>
                </a:solidFill>
                <a:latin typeface="Lilita One" panose="02000000000000000000" pitchFamily="2" charset="0"/>
              </a:rPr>
              <a:t>gebruiken...</a:t>
            </a:r>
            <a:br>
              <a:rPr lang="en-AU" sz="6000">
                <a:solidFill>
                  <a:srgbClr val="0082BD"/>
                </a:solidFill>
                <a:latin typeface="Lilita One" panose="02000000000000000000" pitchFamily="2" charset="0"/>
              </a:rPr>
            </a:br>
            <a:endParaRPr lang="en-AU" sz="6000" dirty="0">
              <a:solidFill>
                <a:srgbClr val="0082BD"/>
              </a:solidFill>
              <a:effectLst/>
              <a:latin typeface="Lilita One" panose="02000000000000000000" pitchFamily="2" charset="0"/>
            </a:endParaRPr>
          </a:p>
          <a:p>
            <a:endParaRPr lang="en-US" dirty="0"/>
          </a:p>
        </p:txBody>
      </p:sp>
      <p:sp>
        <p:nvSpPr>
          <p:cNvPr id="15" name="AutoShape 2">
            <a:extLst>
              <a:ext uri="{FF2B5EF4-FFF2-40B4-BE49-F238E27FC236}">
                <a16:creationId xmlns:a16="http://schemas.microsoft.com/office/drawing/2014/main" id="{94207F2B-09EC-06BC-F26A-D51C7857DA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6" name="Afbeelding 15">
            <a:extLst>
              <a:ext uri="{FF2B5EF4-FFF2-40B4-BE49-F238E27FC236}">
                <a16:creationId xmlns:a16="http://schemas.microsoft.com/office/drawing/2014/main" id="{336013B2-2752-FF1C-0785-912C50FA5FFB}"/>
              </a:ext>
            </a:extLst>
          </p:cNvPr>
          <p:cNvPicPr>
            <a:picLocks noChangeAspect="1"/>
          </p:cNvPicPr>
          <p:nvPr/>
        </p:nvPicPr>
        <p:blipFill rotWithShape="1">
          <a:blip r:embed="rId5"/>
          <a:srcRect l="22900" r="16186"/>
          <a:stretch/>
        </p:blipFill>
        <p:spPr>
          <a:xfrm>
            <a:off x="257564" y="810980"/>
            <a:ext cx="4517816" cy="4171934"/>
          </a:xfrm>
          <a:prstGeom prst="rect">
            <a:avLst/>
          </a:prstGeom>
          <a:ln w="57150">
            <a:solidFill>
              <a:srgbClr val="0083BD"/>
            </a:solidFill>
          </a:ln>
        </p:spPr>
      </p:pic>
      <p:pic>
        <p:nvPicPr>
          <p:cNvPr id="4098" name="Picture 2" descr="mooi geluk portret van jonge aziatische vrouw met behulp van laptop werk  met succes op de bank in het huis, meisje en notebook internet online met  blij, communicatieconcept. 3319695 stockfoto bij Vecteezy">
            <a:extLst>
              <a:ext uri="{FF2B5EF4-FFF2-40B4-BE49-F238E27FC236}">
                <a16:creationId xmlns:a16="http://schemas.microsoft.com/office/drawing/2014/main" id="{9292CDB7-EE7C-9B9D-5323-21E8EB72420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16" r="26289"/>
          <a:stretch/>
        </p:blipFill>
        <p:spPr bwMode="auto">
          <a:xfrm>
            <a:off x="289367" y="810980"/>
            <a:ext cx="4486013" cy="416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1550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6AD7179-AF9F-8207-A38D-85A5F69FD0EA}"/>
              </a:ext>
            </a:extLst>
          </p:cNvPr>
          <p:cNvSpPr/>
          <p:nvPr/>
        </p:nvSpPr>
        <p:spPr>
          <a:xfrm>
            <a:off x="0" y="33528"/>
            <a:ext cx="12192000" cy="6824472"/>
          </a:xfrm>
          <a:prstGeom prst="rect">
            <a:avLst/>
          </a:prstGeom>
          <a:solidFill>
            <a:schemeClr val="bg1"/>
          </a:solidFill>
          <a:ln w="76200">
            <a:solidFill>
              <a:srgbClr val="0083B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ln w="76200">
                <a:solidFill>
                  <a:schemeClr val="tx1"/>
                </a:solidFill>
              </a:ln>
            </a:endParaRPr>
          </a:p>
        </p:txBody>
      </p:sp>
      <p:pic>
        <p:nvPicPr>
          <p:cNvPr id="3" name="Picture 2">
            <a:extLst>
              <a:ext uri="{FF2B5EF4-FFF2-40B4-BE49-F238E27FC236}">
                <a16:creationId xmlns:a16="http://schemas.microsoft.com/office/drawing/2014/main" id="{A480EF81-7EFB-2545-58EC-40A02D5F2DFC}"/>
              </a:ext>
            </a:extLst>
          </p:cNvPr>
          <p:cNvPicPr>
            <a:picLocks noChangeAspect="1"/>
          </p:cNvPicPr>
          <p:nvPr/>
        </p:nvPicPr>
        <p:blipFill>
          <a:blip r:embed="rId3"/>
          <a:srcRect/>
          <a:stretch/>
        </p:blipFill>
        <p:spPr>
          <a:xfrm>
            <a:off x="0" y="0"/>
            <a:ext cx="12192000" cy="6858000"/>
          </a:xfrm>
          <a:prstGeom prst="rect">
            <a:avLst/>
          </a:prstGeom>
          <a:ln>
            <a:solidFill>
              <a:srgbClr val="0083BD"/>
            </a:solidFill>
          </a:ln>
        </p:spPr>
      </p:pic>
      <p:sp>
        <p:nvSpPr>
          <p:cNvPr id="5" name="TextBox 4">
            <a:extLst>
              <a:ext uri="{FF2B5EF4-FFF2-40B4-BE49-F238E27FC236}">
                <a16:creationId xmlns:a16="http://schemas.microsoft.com/office/drawing/2014/main" id="{F3E2AB6A-2FF6-95DA-0014-96B82F9424B8}"/>
              </a:ext>
            </a:extLst>
          </p:cNvPr>
          <p:cNvSpPr txBox="1"/>
          <p:nvPr/>
        </p:nvSpPr>
        <p:spPr>
          <a:xfrm>
            <a:off x="577947" y="1209586"/>
            <a:ext cx="5869745" cy="2914772"/>
          </a:xfrm>
          <a:prstGeom prst="rect">
            <a:avLst/>
          </a:prstGeom>
          <a:noFill/>
        </p:spPr>
        <p:txBody>
          <a:bodyPr wrap="square" rtlCol="0">
            <a:spAutoFit/>
          </a:bodyPr>
          <a:lstStyle/>
          <a:p>
            <a:pPr>
              <a:lnSpc>
                <a:spcPts val="4440"/>
              </a:lnSpc>
            </a:pPr>
            <a:r>
              <a:rPr lang="en-AU" sz="4200">
                <a:solidFill>
                  <a:schemeClr val="bg1"/>
                </a:solidFill>
                <a:latin typeface="Lilita One" panose="02000000000000000000" pitchFamily="2" charset="0"/>
              </a:rPr>
              <a:t>“Veel leren, maar vooral veel oefenen. In deze 4-daagse opleiding kom je heel veel te weten over alles wat digitaal is!”</a:t>
            </a:r>
            <a:endParaRPr lang="en-AU" sz="4200" dirty="0">
              <a:solidFill>
                <a:schemeClr val="bg1"/>
              </a:solidFill>
              <a:effectLst/>
              <a:latin typeface="Muli" pitchFamily="2" charset="77"/>
            </a:endParaRPr>
          </a:p>
        </p:txBody>
      </p:sp>
      <p:pic>
        <p:nvPicPr>
          <p:cNvPr id="6" name="Picture 5" descr="A white text on a black background&#10;&#10;Description automatically generated">
            <a:extLst>
              <a:ext uri="{FF2B5EF4-FFF2-40B4-BE49-F238E27FC236}">
                <a16:creationId xmlns:a16="http://schemas.microsoft.com/office/drawing/2014/main" id="{E436BE94-4640-0D3B-8BF6-F4D2612E1F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76" y="6044507"/>
            <a:ext cx="3260684" cy="691662"/>
          </a:xfrm>
          <a:prstGeom prst="rect">
            <a:avLst/>
          </a:prstGeom>
        </p:spPr>
      </p:pic>
    </p:spTree>
    <p:extLst>
      <p:ext uri="{BB962C8B-B14F-4D97-AF65-F5344CB8AC3E}">
        <p14:creationId xmlns:p14="http://schemas.microsoft.com/office/powerpoint/2010/main" val="330931963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20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EF6EDF-759E-8303-74D3-5C4F2375349E}"/>
              </a:ext>
            </a:extLst>
          </p:cNvPr>
          <p:cNvSpPr/>
          <p:nvPr/>
        </p:nvSpPr>
        <p:spPr>
          <a:xfrm>
            <a:off x="-89992" y="-58732"/>
            <a:ext cx="12371984" cy="6916732"/>
          </a:xfrm>
          <a:prstGeom prst="rect">
            <a:avLst/>
          </a:prstGeom>
          <a:solidFill>
            <a:srgbClr val="004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F1B1915-579F-E851-078C-9C838DD9D93B}"/>
              </a:ext>
            </a:extLst>
          </p:cNvPr>
          <p:cNvPicPr>
            <a:picLocks noChangeAspect="1"/>
          </p:cNvPicPr>
          <p:nvPr/>
        </p:nvPicPr>
        <p:blipFill>
          <a:blip r:embed="rId3"/>
          <a:srcRect/>
          <a:stretch/>
        </p:blipFill>
        <p:spPr>
          <a:xfrm>
            <a:off x="-179984" y="-58732"/>
            <a:ext cx="6089650" cy="7012640"/>
          </a:xfrm>
          <a:prstGeom prst="rect">
            <a:avLst/>
          </a:prstGeom>
          <a:ln>
            <a:noFill/>
          </a:ln>
        </p:spPr>
      </p:pic>
      <p:pic>
        <p:nvPicPr>
          <p:cNvPr id="5" name="Picture 4" descr="A white text on a black background&#10;&#10;Description automatically generated">
            <a:extLst>
              <a:ext uri="{FF2B5EF4-FFF2-40B4-BE49-F238E27FC236}">
                <a16:creationId xmlns:a16="http://schemas.microsoft.com/office/drawing/2014/main" id="{02FE675C-042D-15A6-7BBD-BF045FC5D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8130" y="4429056"/>
            <a:ext cx="4765405" cy="1010844"/>
          </a:xfrm>
          <a:prstGeom prst="rect">
            <a:avLst/>
          </a:prstGeom>
        </p:spPr>
      </p:pic>
      <p:sp>
        <p:nvSpPr>
          <p:cNvPr id="8" name="Title 1">
            <a:extLst>
              <a:ext uri="{FF2B5EF4-FFF2-40B4-BE49-F238E27FC236}">
                <a16:creationId xmlns:a16="http://schemas.microsoft.com/office/drawing/2014/main" id="{960B8A79-78C6-071B-DABA-3E33153B081F}"/>
              </a:ext>
            </a:extLst>
          </p:cNvPr>
          <p:cNvSpPr txBox="1">
            <a:spLocks/>
          </p:cNvSpPr>
          <p:nvPr/>
        </p:nvSpPr>
        <p:spPr>
          <a:xfrm>
            <a:off x="6940720" y="58732"/>
            <a:ext cx="4846320" cy="258775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400"/>
              </a:lnSpc>
            </a:pPr>
            <a:r>
              <a:rPr lang="en-AU" sz="5000" dirty="0" err="1">
                <a:solidFill>
                  <a:schemeClr val="bg1"/>
                </a:solidFill>
                <a:latin typeface="Lilita One" panose="02000000000000000000" pitchFamily="2" charset="0"/>
              </a:rPr>
              <a:t>Een</a:t>
            </a:r>
            <a:r>
              <a:rPr lang="en-AU" sz="5000" dirty="0">
                <a:solidFill>
                  <a:schemeClr val="bg1"/>
                </a:solidFill>
                <a:latin typeface="Lilita One" panose="02000000000000000000" pitchFamily="2" charset="0"/>
              </a:rPr>
              <a:t> </a:t>
            </a:r>
            <a:r>
              <a:rPr lang="en-AU" sz="5000" dirty="0" err="1">
                <a:solidFill>
                  <a:schemeClr val="bg1"/>
                </a:solidFill>
                <a:latin typeface="Lilita One" panose="02000000000000000000" pitchFamily="2" charset="0"/>
              </a:rPr>
              <a:t>vorming</a:t>
            </a:r>
            <a:r>
              <a:rPr lang="en-AU" sz="5000" dirty="0">
                <a:solidFill>
                  <a:schemeClr val="bg1"/>
                </a:solidFill>
                <a:latin typeface="Lilita One" panose="02000000000000000000" pitchFamily="2" charset="0"/>
              </a:rPr>
              <a:t> van Groep Maatwerk</a:t>
            </a:r>
            <a:endParaRPr lang="en-US" sz="5000" dirty="0">
              <a:solidFill>
                <a:schemeClr val="bg1"/>
              </a:solidFill>
            </a:endParaRPr>
          </a:p>
        </p:txBody>
      </p:sp>
      <p:sp>
        <p:nvSpPr>
          <p:cNvPr id="10" name="TextBox 9">
            <a:extLst>
              <a:ext uri="{FF2B5EF4-FFF2-40B4-BE49-F238E27FC236}">
                <a16:creationId xmlns:a16="http://schemas.microsoft.com/office/drawing/2014/main" id="{30E22652-FB17-863D-DA52-33FBA7CC54F1}"/>
              </a:ext>
            </a:extLst>
          </p:cNvPr>
          <p:cNvSpPr txBox="1"/>
          <p:nvPr/>
        </p:nvSpPr>
        <p:spPr>
          <a:xfrm>
            <a:off x="6834554" y="2239823"/>
            <a:ext cx="4846320" cy="1107996"/>
          </a:xfrm>
          <a:prstGeom prst="rect">
            <a:avLst/>
          </a:prstGeom>
          <a:noFill/>
        </p:spPr>
        <p:txBody>
          <a:bodyPr wrap="square" rtlCol="0">
            <a:spAutoFit/>
          </a:bodyPr>
          <a:lstStyle/>
          <a:p>
            <a:pPr algn="ctr"/>
            <a:r>
              <a:rPr lang="en-AU" sz="4800" b="1" dirty="0">
                <a:solidFill>
                  <a:schemeClr val="accent5">
                    <a:lumMod val="60000"/>
                    <a:lumOff val="40000"/>
                  </a:schemeClr>
                </a:solidFill>
                <a:latin typeface="Muli" pitchFamily="2" charset="77"/>
              </a:rPr>
              <a:t>Ook </a:t>
            </a:r>
            <a:r>
              <a:rPr lang="en-AU" sz="4800" b="1" dirty="0" err="1">
                <a:solidFill>
                  <a:schemeClr val="accent5">
                    <a:lumMod val="60000"/>
                    <a:lumOff val="40000"/>
                  </a:schemeClr>
                </a:solidFill>
                <a:latin typeface="Muli" pitchFamily="2" charset="77"/>
              </a:rPr>
              <a:t>iets</a:t>
            </a:r>
            <a:r>
              <a:rPr lang="en-AU" sz="4800" b="1" dirty="0">
                <a:solidFill>
                  <a:schemeClr val="accent5">
                    <a:lumMod val="60000"/>
                    <a:lumOff val="40000"/>
                  </a:schemeClr>
                </a:solidFill>
                <a:latin typeface="Muli" pitchFamily="2" charset="77"/>
              </a:rPr>
              <a:t> </a:t>
            </a:r>
            <a:r>
              <a:rPr lang="en-AU" sz="4800" b="1" dirty="0" err="1">
                <a:solidFill>
                  <a:schemeClr val="accent5">
                    <a:lumMod val="60000"/>
                    <a:lumOff val="40000"/>
                  </a:schemeClr>
                </a:solidFill>
                <a:latin typeface="Muli" pitchFamily="2" charset="77"/>
              </a:rPr>
              <a:t>voor</a:t>
            </a:r>
            <a:r>
              <a:rPr lang="en-AU" sz="4800" b="1" dirty="0">
                <a:solidFill>
                  <a:schemeClr val="accent5">
                    <a:lumMod val="60000"/>
                    <a:lumOff val="40000"/>
                  </a:schemeClr>
                </a:solidFill>
                <a:latin typeface="Muli" pitchFamily="2" charset="77"/>
              </a:rPr>
              <a:t> </a:t>
            </a:r>
            <a:r>
              <a:rPr lang="en-AU" sz="4800" b="1" dirty="0" err="1">
                <a:solidFill>
                  <a:schemeClr val="accent5">
                    <a:lumMod val="60000"/>
                    <a:lumOff val="40000"/>
                  </a:schemeClr>
                </a:solidFill>
                <a:latin typeface="Muli" pitchFamily="2" charset="77"/>
              </a:rPr>
              <a:t>jou</a:t>
            </a:r>
            <a:r>
              <a:rPr lang="en-AU" sz="4800" b="1" dirty="0">
                <a:solidFill>
                  <a:schemeClr val="accent5">
                    <a:lumMod val="60000"/>
                    <a:lumOff val="40000"/>
                  </a:schemeClr>
                </a:solidFill>
                <a:latin typeface="Muli" pitchFamily="2" charset="77"/>
              </a:rPr>
              <a:t>?</a:t>
            </a:r>
            <a:endParaRPr lang="en-AU" sz="4800" dirty="0">
              <a:solidFill>
                <a:schemeClr val="accent5">
                  <a:lumMod val="60000"/>
                  <a:lumOff val="40000"/>
                </a:schemeClr>
              </a:solidFill>
              <a:effectLst/>
              <a:latin typeface="Muli" pitchFamily="2" charset="77"/>
            </a:endParaRPr>
          </a:p>
          <a:p>
            <a:pPr algn="ctr"/>
            <a:endParaRPr lang="en-US" dirty="0"/>
          </a:p>
        </p:txBody>
      </p:sp>
      <p:sp>
        <p:nvSpPr>
          <p:cNvPr id="3" name="Title 1">
            <a:extLst>
              <a:ext uri="{FF2B5EF4-FFF2-40B4-BE49-F238E27FC236}">
                <a16:creationId xmlns:a16="http://schemas.microsoft.com/office/drawing/2014/main" id="{74CEE4DD-6C23-EBAC-945B-32F854B816F1}"/>
              </a:ext>
            </a:extLst>
          </p:cNvPr>
          <p:cNvSpPr txBox="1">
            <a:spLocks/>
          </p:cNvSpPr>
          <p:nvPr/>
        </p:nvSpPr>
        <p:spPr>
          <a:xfrm>
            <a:off x="6096000" y="5535808"/>
            <a:ext cx="5977534" cy="1418100"/>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400"/>
              </a:lnSpc>
            </a:pPr>
            <a:r>
              <a:rPr lang="en-AU" sz="8000" dirty="0">
                <a:solidFill>
                  <a:schemeClr val="accent5">
                    <a:lumMod val="60000"/>
                    <a:lumOff val="40000"/>
                  </a:schemeClr>
                </a:solidFill>
                <a:latin typeface="Lilita One" panose="02000000000000000000" pitchFamily="2" charset="0"/>
              </a:rPr>
              <a:t>VTO</a:t>
            </a:r>
            <a:r>
              <a:rPr lang="en-AU" sz="8000" dirty="0">
                <a:solidFill>
                  <a:schemeClr val="bg1"/>
                </a:solidFill>
                <a:latin typeface="Lilita One" panose="02000000000000000000" pitchFamily="2" charset="0"/>
              </a:rPr>
              <a:t>-team</a:t>
            </a:r>
            <a:endParaRPr lang="en-US" dirty="0">
              <a:solidFill>
                <a:schemeClr val="bg1"/>
              </a:solidFill>
            </a:endParaRPr>
          </a:p>
        </p:txBody>
      </p:sp>
    </p:spTree>
    <p:extLst>
      <p:ext uri="{BB962C8B-B14F-4D97-AF65-F5344CB8AC3E}">
        <p14:creationId xmlns:p14="http://schemas.microsoft.com/office/powerpoint/2010/main" val="28652743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Lst>
  </p:timing>
</p:sld>
</file>

<file path=ppt/theme/theme1.xml><?xml version="1.0" encoding="utf-8"?>
<a:theme xmlns:a="http://schemas.openxmlformats.org/drawingml/2006/main" name="Office Theme">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293</Words>
  <Application>Microsoft Office PowerPoint</Application>
  <PresentationFormat>Breedbeeld</PresentationFormat>
  <Paragraphs>21</Paragraphs>
  <Slides>6</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Calibri</vt:lpstr>
      <vt:lpstr>Calibri Light</vt:lpstr>
      <vt:lpstr>Lilita One</vt:lpstr>
      <vt:lpstr>Muli</vt:lpstr>
      <vt:lpstr>Office Theme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Plaats presentatie titel hier</dc:title>
  <dc:creator>Lieve Torbeyns</dc:creator>
  <cp:lastModifiedBy>Senne Lauwers Groep Maatwerk</cp:lastModifiedBy>
  <cp:revision>29</cp:revision>
  <dcterms:created xsi:type="dcterms:W3CDTF">2023-11-14T11:00:12Z</dcterms:created>
  <dcterms:modified xsi:type="dcterms:W3CDTF">2024-07-16T06:17:05Z</dcterms:modified>
</cp:coreProperties>
</file>