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16/07/2024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16/07/2024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16/07/2024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172137" y="243061"/>
            <a:ext cx="54783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PLEISTER 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3600">
                <a:solidFill>
                  <a:srgbClr val="0082BD"/>
                </a:solidFill>
                <a:latin typeface="Lilita One" panose="02000000000000000000" pitchFamily="2" charset="0"/>
              </a:rPr>
              <a:t>OP DE </a:t>
            </a:r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WONDE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422776" y="4218514"/>
            <a:ext cx="5450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>
                <a:solidFill>
                  <a:srgbClr val="0082BD"/>
                </a:solidFill>
                <a:latin typeface="Lilita One" panose="02000000000000000000" pitchFamily="2" charset="0"/>
              </a:rPr>
              <a:t>Een snelcursus EHBO voor ‘dummies’</a:t>
            </a:r>
            <a:endParaRPr lang="en-AU" sz="667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ln w="762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EHBO-cursus bij kinderen">
            <a:extLst>
              <a:ext uri="{FF2B5EF4-FFF2-40B4-BE49-F238E27FC236}">
                <a16:creationId xmlns:a16="http://schemas.microsoft.com/office/drawing/2014/main" id="{534D87B2-D68A-3AA2-D465-26771CD9A5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4" descr="EHBO-cursus bij kinderen">
            <a:extLst>
              <a:ext uri="{FF2B5EF4-FFF2-40B4-BE49-F238E27FC236}">
                <a16:creationId xmlns:a16="http://schemas.microsoft.com/office/drawing/2014/main" id="{AA68720D-8E2A-7BA6-7587-096877774B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6" descr="EHBO-cursus bij kinderen">
            <a:extLst>
              <a:ext uri="{FF2B5EF4-FFF2-40B4-BE49-F238E27FC236}">
                <a16:creationId xmlns:a16="http://schemas.microsoft.com/office/drawing/2014/main" id="{5A1645A5-A505-F50B-BC3E-928C30DD8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8" descr="EHBO-cursus bij kinderen">
            <a:extLst>
              <a:ext uri="{FF2B5EF4-FFF2-40B4-BE49-F238E27FC236}">
                <a16:creationId xmlns:a16="http://schemas.microsoft.com/office/drawing/2014/main" id="{6C2996B0-2CF2-AF48-1858-BC6716076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6" name="Picture 12" descr="Sticker Valentijn - Hart met pleister | Kleefletters online">
            <a:extLst>
              <a:ext uri="{FF2B5EF4-FFF2-40B4-BE49-F238E27FC236}">
                <a16:creationId xmlns:a16="http://schemas.microsoft.com/office/drawing/2014/main" id="{1CF964B8-F66A-3F47-E066-2EE88D47A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4917"/>
          <a:stretch/>
        </p:blipFill>
        <p:spPr bwMode="auto">
          <a:xfrm>
            <a:off x="6073299" y="27565"/>
            <a:ext cx="6075238" cy="680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815584" y="1063878"/>
            <a:ext cx="576681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Wat te doen bij 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een ongeval?</a:t>
            </a:r>
          </a:p>
          <a:p>
            <a:pPr>
              <a:lnSpc>
                <a:spcPts val="3440"/>
              </a:lnSpc>
            </a:pPr>
            <a:endParaRPr lang="en-AU" sz="6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730931" y="3726219"/>
            <a:ext cx="5766816" cy="80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Hoe bel ik de ambulance?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5" y="691218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s het nu 100, 101 of 112? Deze nummers moet u bellen bij  (niet-levensbedreigende) noodgevallen | Het Nieuwsblad Mobile">
            <a:extLst>
              <a:ext uri="{FF2B5EF4-FFF2-40B4-BE49-F238E27FC236}">
                <a16:creationId xmlns:a16="http://schemas.microsoft.com/office/drawing/2014/main" id="{EF9D69D0-F56B-BF20-B013-E236839B7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9"/>
          <a:stretch/>
        </p:blipFill>
        <p:spPr bwMode="auto">
          <a:xfrm>
            <a:off x="323575" y="682081"/>
            <a:ext cx="4729171" cy="43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573125" y="2467437"/>
            <a:ext cx="576681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Hoe verzorg ik een brandwonde?</a:t>
            </a: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Wat wel (en wat niet) te doen bij een bloedneus?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Alles over brandwonden √ Fonkelzorg - verbonden met huisartsen">
            <a:extLst>
              <a:ext uri="{FF2B5EF4-FFF2-40B4-BE49-F238E27FC236}">
                <a16:creationId xmlns:a16="http://schemas.microsoft.com/office/drawing/2014/main" id="{8847327C-782B-18A5-D254-84550567F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41" y="493700"/>
            <a:ext cx="3877186" cy="166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t te doen bij bloedneus | Online apotheek | Pharmazone">
            <a:extLst>
              <a:ext uri="{FF2B5EF4-FFF2-40B4-BE49-F238E27FC236}">
                <a16:creationId xmlns:a16="http://schemas.microsoft.com/office/drawing/2014/main" id="{48E819AA-53BE-00F0-3890-44BAEABC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31" y="2527788"/>
            <a:ext cx="3218613" cy="18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HBO-koffer A | EHBO-koffer.be | Gratis verzending">
            <a:extLst>
              <a:ext uri="{FF2B5EF4-FFF2-40B4-BE49-F238E27FC236}">
                <a16:creationId xmlns:a16="http://schemas.microsoft.com/office/drawing/2014/main" id="{1847982E-0B5F-25C3-3DFD-318DEB35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66" y="4642297"/>
            <a:ext cx="2760413" cy="20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11238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5A43A709-53A5-58E9-5407-12AA3816816D}"/>
              </a:ext>
            </a:extLst>
          </p:cNvPr>
          <p:cNvSpPr txBox="1"/>
          <p:nvPr/>
        </p:nvSpPr>
        <p:spPr>
          <a:xfrm>
            <a:off x="5008952" y="1045060"/>
            <a:ext cx="649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893D71C-0B24-476F-CF9A-AF1FA5D31F92}"/>
              </a:ext>
            </a:extLst>
          </p:cNvPr>
          <p:cNvSpPr txBox="1"/>
          <p:nvPr/>
        </p:nvSpPr>
        <p:spPr>
          <a:xfrm>
            <a:off x="5385271" y="979678"/>
            <a:ext cx="622082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400">
                <a:solidFill>
                  <a:srgbClr val="0082BD"/>
                </a:solidFill>
                <a:latin typeface="Lilita One" panose="02000000000000000000" pitchFamily="2" charset="0"/>
              </a:rPr>
              <a:t>Rode draadspel: een brand bij maatwerkbedrijf Fris &amp; Co!</a:t>
            </a:r>
            <a:endParaRPr lang="en-AU" sz="44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99A6CEA-F0ED-FF99-A2C7-8BAAEFACAE67}"/>
              </a:ext>
            </a:extLst>
          </p:cNvPr>
          <p:cNvSpPr txBox="1"/>
          <p:nvPr/>
        </p:nvSpPr>
        <p:spPr>
          <a:xfrm>
            <a:off x="5385271" y="3190760"/>
            <a:ext cx="622082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Kan jij al je collega’s bevrijden uit deze noodsituatie?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098" name="Picture 2" descr="Een gebouw dat in brand staat met veel vlammen die uit de zijkanten en  deuren komen | Premium Foto">
            <a:extLst>
              <a:ext uri="{FF2B5EF4-FFF2-40B4-BE49-F238E27FC236}">
                <a16:creationId xmlns:a16="http://schemas.microsoft.com/office/drawing/2014/main" id="{A7AB2EC4-6D76-DD9D-1E3E-1FFCACA72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r="16225"/>
          <a:stretch/>
        </p:blipFill>
        <p:spPr bwMode="auto">
          <a:xfrm>
            <a:off x="257560" y="781953"/>
            <a:ext cx="4517816" cy="42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226255" y="330356"/>
            <a:ext cx="5869745" cy="404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“Altijd een goed idee om deze zaken nog eens te herhalen.</a:t>
            </a: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Oh ja: helpen doe je soms het best door net NIET de held uit te hangen...”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283</Words>
  <Application>Microsoft Office PowerPoint</Application>
  <PresentationFormat>Breedbeeld</PresentationFormat>
  <Paragraphs>23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29</cp:revision>
  <dcterms:created xsi:type="dcterms:W3CDTF">2023-11-14T11:00:12Z</dcterms:created>
  <dcterms:modified xsi:type="dcterms:W3CDTF">2024-07-16T08:09:38Z</dcterms:modified>
</cp:coreProperties>
</file>